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871" autoAdjust="0"/>
  </p:normalViewPr>
  <p:slideViewPr>
    <p:cSldViewPr snapToGrid="0">
      <p:cViewPr varScale="1">
        <p:scale>
          <a:sx n="146" d="100"/>
          <a:sy n="146" d="100"/>
        </p:scale>
        <p:origin x="138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25293-D82D-4E58-8F01-651937B9EC51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50DAC-948D-4EEB-B05A-FD4A1E0E5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1B0D0-2E08-4701-84A5-2519F3C087A0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352FF-9ED1-4EE4-937C-8B1C99230B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352FF-9ED1-4EE4-937C-8B1C99230B5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352FF-9ED1-4EE4-937C-8B1C99230B5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7ED97-449B-4B1F-98DB-15AFDDBDBDC5}" type="datetime1">
              <a:rPr lang="it-IT" smtClean="0"/>
              <a:t>16/09/2025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00AB5E-C3F7-7847-EC02-D5316C8AA8C9}"/>
              </a:ext>
            </a:extLst>
          </p:cNvPr>
          <p:cNvSpPr/>
          <p:nvPr userDrawn="1"/>
        </p:nvSpPr>
        <p:spPr>
          <a:xfrm>
            <a:off x="4382534" y="6067697"/>
            <a:ext cx="3871783" cy="7565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 sz="1800"/>
          </a:p>
        </p:txBody>
      </p:sp>
      <p:pic>
        <p:nvPicPr>
          <p:cNvPr id="12" name="Picture 11" descr="A logo with hexagons and text&#10;&#10;AI-generated content may be incorrect.">
            <a:extLst>
              <a:ext uri="{FF2B5EF4-FFF2-40B4-BE49-F238E27FC236}">
                <a16:creationId xmlns:a16="http://schemas.microsoft.com/office/drawing/2014/main" id="{552988E2-F05F-4F71-C18E-921F11749F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8" b="16319"/>
          <a:stretch>
            <a:fillRect/>
          </a:stretch>
        </p:blipFill>
        <p:spPr>
          <a:xfrm>
            <a:off x="2484055" y="0"/>
            <a:ext cx="7223889" cy="17569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18D1-F305-4768-92E8-C4AE58947EB4}" type="datetime1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D4AD-4FD9-4A9A-A9F4-29DA17D801B1}" type="datetime1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64D4B-E280-47C9-A1B8-40F34956877C}" type="datetime1">
              <a:rPr lang="it-IT" smtClean="0"/>
              <a:t>16/09/2025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TIRANA - AL - INTERNATIONAL FORUM ON ARCHITECTURE AND URBANISM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D5E1-EE8F-43AA-9D9A-7631CCD0C93D}" type="datetime1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TIRANA - AL - INTERNATIONAL FORUM ON ARCHITECTURE AND URBANISM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8B28-CCF1-4889-9D2A-EA065B22ED1E}" type="datetime1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2D851-ACB7-4A33-8991-3F0AA2EC1FD3}" type="datetime1">
              <a:rPr lang="it-IT" smtClean="0"/>
              <a:t>16/09/2025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31B-5C64-43D6-A46A-18CCA12E78F6}" type="datetime1">
              <a:rPr lang="it-IT" smtClean="0"/>
              <a:t>16/09/2025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D0F6E-9A0A-4680-83C6-A824FFF67FB3}" type="datetime1">
              <a:rPr lang="it-IT" smtClean="0"/>
              <a:t>16/09/2025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TIRANA - AL - INTERNATIONAL FORUM ON ARCHITECTURE AND URBANISM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A03B2-9B44-46AA-8ACC-AD1C6EB465A6}" type="datetime1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5D212-073A-41C5-AD13-A833C83A2EC5}" type="datetime1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TIRANA - AL - INTERNATIONAL FORUM ON ARCHITECTURE AND URBANISM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FEFA9-7648-4EE1-ABB7-B13D41CE3B5A}" type="datetime1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TIRANA - AL - INTERNATIONAL FORUM ON ARCHITECTURE AND URBANISM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F366C-4443-4BB3-A06B-50D593D8695A}" type="slidenum">
              <a:rPr lang="it-IT" smtClean="0"/>
              <a:pPr/>
              <a:t>‹#›</a:t>
            </a:fld>
            <a:endParaRPr lang="it-IT"/>
          </a:p>
        </p:txBody>
      </p:sp>
      <p:pic>
        <p:nvPicPr>
          <p:cNvPr id="11" name="Picture 10" descr="A logo with hexagons and text&#10;&#10;AI-generated content may be incorrect.">
            <a:extLst>
              <a:ext uri="{FF2B5EF4-FFF2-40B4-BE49-F238E27FC236}">
                <a16:creationId xmlns:a16="http://schemas.microsoft.com/office/drawing/2014/main" id="{9A72D06B-2B7B-0925-487F-26863033452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28" b="16319"/>
          <a:stretch>
            <a:fillRect/>
          </a:stretch>
        </p:blipFill>
        <p:spPr>
          <a:xfrm>
            <a:off x="4525288" y="6093961"/>
            <a:ext cx="3141423" cy="76403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09801" y="2024868"/>
            <a:ext cx="7772400" cy="715063"/>
          </a:xfrm>
        </p:spPr>
        <p:txBody>
          <a:bodyPr>
            <a:normAutofit/>
          </a:bodyPr>
          <a:lstStyle/>
          <a:p>
            <a:r>
              <a:rPr lang="it-IT" sz="4000" dirty="0">
                <a:latin typeface="+mn-lt"/>
              </a:rPr>
              <a:t>TITLE</a:t>
            </a:r>
            <a:endParaRPr lang="it-IT" sz="4000" i="1" dirty="0">
              <a:latin typeface="+mn-lt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1" y="3058577"/>
            <a:ext cx="9144000" cy="840566"/>
          </a:xfrm>
        </p:spPr>
        <p:txBody>
          <a:bodyPr>
            <a:normAutofit/>
          </a:bodyPr>
          <a:lstStyle/>
          <a:p>
            <a:r>
              <a:rPr lang="en-GB" sz="2000" dirty="0"/>
              <a:t>NAME SURNAME¹*, NAME SURNAME², NAME SURNAME</a:t>
            </a:r>
            <a:r>
              <a:rPr lang="en-GB" sz="2000" baseline="30000" dirty="0"/>
              <a:t>3</a:t>
            </a:r>
            <a:endParaRPr lang="en-GB" sz="2000" dirty="0"/>
          </a:p>
          <a:p>
            <a:endParaRPr lang="it-IT" sz="2000" dirty="0">
              <a:cs typeface="Calibri" panose="020F0502020204030204" pitchFamily="34" charset="0"/>
            </a:endParaRPr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981864" y="4392792"/>
            <a:ext cx="4002656" cy="990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cs typeface="Calibri" panose="020F0502020204030204" pitchFamily="34" charset="0"/>
              </a:rPr>
              <a:t>¹Institution, Country</a:t>
            </a:r>
          </a:p>
        </p:txBody>
      </p:sp>
      <p:sp>
        <p:nvSpPr>
          <p:cNvPr id="6" name="Rettangolo 5"/>
          <p:cNvSpPr/>
          <p:nvPr/>
        </p:nvSpPr>
        <p:spPr>
          <a:xfrm>
            <a:off x="2981865" y="5382884"/>
            <a:ext cx="76861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cs typeface="Calibri" panose="020F0502020204030204" pitchFamily="34" charset="0"/>
              </a:rPr>
              <a:t>*email.address@domain.com </a:t>
            </a:r>
          </a:p>
          <a:p>
            <a:r>
              <a:rPr lang="it-IT" sz="1200" dirty="0">
                <a:solidFill>
                  <a:srgbClr val="FF0000"/>
                </a:solidFill>
                <a:cs typeface="Calibri" panose="020F0502020204030204" pitchFamily="34" charset="0"/>
              </a:rPr>
              <a:t>(The asterisk * must be placed next to the name and email of the author presenting the paper/</a:t>
            </a:r>
          </a:p>
        </p:txBody>
      </p:sp>
    </p:spTree>
    <p:extLst>
      <p:ext uri="{BB962C8B-B14F-4D97-AF65-F5344CB8AC3E}">
        <p14:creationId xmlns:p14="http://schemas.microsoft.com/office/powerpoint/2010/main" val="69381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97638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222222"/>
                </a:solidFill>
              </a:rPr>
              <a:t>GRAPHIC </a:t>
            </a:r>
            <a:r>
              <a:rPr lang="en-GB" sz="3600" dirty="0"/>
              <a:t>INSTRUCTIONS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326"/>
            <a:ext cx="8229600" cy="4203834"/>
          </a:xfrm>
        </p:spPr>
        <p:txBody>
          <a:bodyPr>
            <a:normAutofit fontScale="55000" lnSpcReduction="20000"/>
          </a:bodyPr>
          <a:lstStyle/>
          <a:p>
            <a:pPr marL="285750" indent="-285750" algn="just"/>
            <a:r>
              <a:rPr lang="en-US" dirty="0"/>
              <a:t>The text of the whole presentation </a:t>
            </a:r>
            <a:r>
              <a:rPr lang="en-US" u="sng" dirty="0"/>
              <a:t>MUST BE IN ENGLISH</a:t>
            </a:r>
            <a:r>
              <a:rPr lang="en-US" dirty="0"/>
              <a:t> </a:t>
            </a:r>
          </a:p>
          <a:p>
            <a:pPr marL="285750" indent="-285750" algn="just"/>
            <a:endParaRPr lang="en-US" i="1" u="sng" dirty="0"/>
          </a:p>
          <a:p>
            <a:pPr marL="285750" indent="-285750" algn="just"/>
            <a:r>
              <a:rPr lang="en-US" dirty="0"/>
              <a:t>The oral presentation could be in English or in Italian with texts in English </a:t>
            </a:r>
            <a:endParaRPr lang="en-GB" dirty="0"/>
          </a:p>
          <a:p>
            <a:pPr marL="285750" indent="-285750" algn="just"/>
            <a:endParaRPr lang="en-US" i="1" dirty="0"/>
          </a:p>
          <a:p>
            <a:pPr marL="285750" indent="-285750" algn="just"/>
            <a:r>
              <a:rPr lang="en-US" dirty="0"/>
              <a:t>All text must be in Calibri, minimum 18pt </a:t>
            </a:r>
            <a:endParaRPr lang="en-GB" dirty="0"/>
          </a:p>
          <a:p>
            <a:pPr marL="285750" indent="-285750" algn="just"/>
            <a:endParaRPr lang="it-IT" dirty="0"/>
          </a:p>
          <a:p>
            <a:pPr marL="285750" indent="-285750" algn="just"/>
            <a:r>
              <a:rPr lang="en-US" dirty="0"/>
              <a:t>Slides ONLY in the standard 4: 3 format </a:t>
            </a:r>
            <a:endParaRPr lang="en-GB" dirty="0"/>
          </a:p>
          <a:p>
            <a:pPr marL="285750" indent="-285750" algn="just"/>
            <a:endParaRPr lang="it-IT" i="1" dirty="0"/>
          </a:p>
          <a:p>
            <a:pPr marL="285750" indent="-285750" algn="just"/>
            <a:r>
              <a:rPr lang="en-US" dirty="0"/>
              <a:t>Do not change the background</a:t>
            </a:r>
            <a:r>
              <a:rPr lang="it-IT" i="1" dirty="0"/>
              <a:t> </a:t>
            </a:r>
            <a:endParaRPr lang="en-US" dirty="0"/>
          </a:p>
          <a:p>
            <a:pPr marL="285750" indent="-285750" algn="just"/>
            <a:endParaRPr lang="en-US" i="1" dirty="0"/>
          </a:p>
          <a:p>
            <a:pPr marL="285750" indent="-285750" algn="just"/>
            <a:r>
              <a:rPr lang="en-US" dirty="0"/>
              <a:t>Better graphics or color images </a:t>
            </a:r>
            <a:endParaRPr lang="it-IT" dirty="0"/>
          </a:p>
          <a:p>
            <a:pPr marL="285750" indent="-285750" algn="just"/>
            <a:endParaRPr lang="en-US" i="1" dirty="0"/>
          </a:p>
          <a:p>
            <a:pPr marL="285750" indent="-285750" algn="just"/>
            <a:r>
              <a:rPr lang="en-US" dirty="0"/>
              <a:t>To insert new slides, it is advisable to duplicate the slide </a:t>
            </a:r>
            <a:r>
              <a:rPr lang="it-IT" dirty="0"/>
              <a:t>n°2  </a:t>
            </a:r>
          </a:p>
          <a:p>
            <a:pPr marL="285750" indent="-285750" algn="just"/>
            <a:endParaRPr lang="it-IT" i="1" dirty="0"/>
          </a:p>
          <a:p>
            <a:pPr marL="285750" indent="-285750" algn="just"/>
            <a:r>
              <a:rPr lang="it-IT" dirty="0"/>
              <a:t>The duration of the presentation is 10 min. </a:t>
            </a:r>
            <a:endParaRPr lang="it-IT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59455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2408207" y="1338031"/>
            <a:ext cx="7772400" cy="715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>
                <a:latin typeface="+mn-lt"/>
              </a:rPr>
              <a:t>TITLE</a:t>
            </a:r>
            <a:endParaRPr lang="it-IT" sz="3200" i="1" dirty="0">
              <a:latin typeface="+mn-lt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523711" y="4265083"/>
            <a:ext cx="76861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cs typeface="Calibri" panose="020F0502020204030204" pitchFamily="34" charset="0"/>
              </a:rPr>
              <a:t>*email.address@domain.com </a:t>
            </a:r>
          </a:p>
          <a:p>
            <a:r>
              <a:rPr lang="it-IT" sz="1200" dirty="0">
                <a:solidFill>
                  <a:srgbClr val="FF0000"/>
                </a:solidFill>
                <a:cs typeface="Calibri" panose="020F0502020204030204" pitchFamily="34" charset="0"/>
              </a:rPr>
              <a:t>(The asterisk * must be placed next to the name and email of the author presenting the paper/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408207" y="2308360"/>
            <a:ext cx="7341078" cy="840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600" dirty="0"/>
              <a:t>NAME SURNAME</a:t>
            </a:r>
            <a:r>
              <a:rPr lang="it-IT" sz="1600" dirty="0">
                <a:cs typeface="Calibri" panose="020F0502020204030204" pitchFamily="34" charset="0"/>
              </a:rPr>
              <a:t>, </a:t>
            </a:r>
            <a:r>
              <a:rPr lang="it-IT" sz="1600" dirty="0"/>
              <a:t>NAME SURNAME</a:t>
            </a:r>
            <a:r>
              <a:rPr lang="it-IT" sz="1600" dirty="0">
                <a:cs typeface="Calibri" panose="020F0502020204030204" pitchFamily="34" charset="0"/>
              </a:rPr>
              <a:t>, NAME SURNAME*</a:t>
            </a:r>
          </a:p>
        </p:txBody>
      </p:sp>
      <p:sp>
        <p:nvSpPr>
          <p:cNvPr id="9" name="Rettangolo 8"/>
          <p:cNvSpPr/>
          <p:nvPr/>
        </p:nvSpPr>
        <p:spPr>
          <a:xfrm>
            <a:off x="2408208" y="3270001"/>
            <a:ext cx="759555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it-IT" dirty="0"/>
            </a:br>
            <a:r>
              <a:rPr lang="it-IT" sz="3200" dirty="0">
                <a:latin typeface="arial" panose="020B0604020202020204" pitchFamily="34" charset="0"/>
              </a:rPr>
              <a:t>THANKS FOR THE ATTENTION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1114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163</Words>
  <Application>Microsoft Office PowerPoint</Application>
  <PresentationFormat>Widescreen</PresentationFormat>
  <Paragraphs>28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</vt:lpstr>
      <vt:lpstr>Calibri</vt:lpstr>
      <vt:lpstr>Office Theme</vt:lpstr>
      <vt:lpstr>TITLE</vt:lpstr>
      <vt:lpstr>GRAPHIC INSTRUCTIONS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Florian Nepravishta</cp:lastModifiedBy>
  <cp:revision>23</cp:revision>
  <dcterms:created xsi:type="dcterms:W3CDTF">2019-07-23T07:36:30Z</dcterms:created>
  <dcterms:modified xsi:type="dcterms:W3CDTF">2025-09-16T10:17:52Z</dcterms:modified>
</cp:coreProperties>
</file>